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54" d="100"/>
          <a:sy n="54" d="100"/>
        </p:scale>
        <p:origin x="-468" y="-5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21051C-C409-451A-A566-501ABFC4BEA8}"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201670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1051C-C409-451A-A566-501ABFC4BEA8}"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334331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1051C-C409-451A-A566-501ABFC4BEA8}"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268053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1051C-C409-451A-A566-501ABFC4BEA8}"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715684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21051C-C409-451A-A566-501ABFC4BEA8}"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4273822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21051C-C409-451A-A566-501ABFC4BEA8}"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3825282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21051C-C409-451A-A566-501ABFC4BEA8}" type="datetimeFigureOut">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33044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21051C-C409-451A-A566-501ABFC4BEA8}" type="datetimeFigureOut">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128670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1051C-C409-451A-A566-501ABFC4BEA8}" type="datetimeFigureOut">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428191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21051C-C409-451A-A566-501ABFC4BEA8}"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2479451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21051C-C409-451A-A566-501ABFC4BEA8}"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5B6E8-3CB7-4382-BF14-BE487EE3CA49}" type="slidenum">
              <a:rPr lang="en-US" smtClean="0"/>
              <a:t>‹#›</a:t>
            </a:fld>
            <a:endParaRPr lang="en-US"/>
          </a:p>
        </p:txBody>
      </p:sp>
    </p:spTree>
    <p:extLst>
      <p:ext uri="{BB962C8B-B14F-4D97-AF65-F5344CB8AC3E}">
        <p14:creationId xmlns:p14="http://schemas.microsoft.com/office/powerpoint/2010/main" val="3671971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1051C-C409-451A-A566-501ABFC4BEA8}" type="datetimeFigureOut">
              <a:rPr lang="en-US" smtClean="0"/>
              <a:t>3/16/2020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5B6E8-3CB7-4382-BF14-BE487EE3CA49}" type="slidenum">
              <a:rPr lang="en-US" smtClean="0"/>
              <a:t>‹#›</a:t>
            </a:fld>
            <a:endParaRPr lang="en-US"/>
          </a:p>
        </p:txBody>
      </p:sp>
    </p:spTree>
    <p:extLst>
      <p:ext uri="{BB962C8B-B14F-4D97-AF65-F5344CB8AC3E}">
        <p14:creationId xmlns:p14="http://schemas.microsoft.com/office/powerpoint/2010/main" val="1828975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mic Sans MS" panose="030F0702030302020204" pitchFamily="66" charset="0"/>
              </a:rPr>
              <a:t>Stages of Life </a:t>
            </a:r>
            <a:endParaRPr lang="en-US" dirty="0">
              <a:latin typeface="Comic Sans MS" panose="030F0702030302020204" pitchFamily="66" charset="0"/>
            </a:endParaRPr>
          </a:p>
        </p:txBody>
      </p:sp>
      <p:sp>
        <p:nvSpPr>
          <p:cNvPr id="3" name="Subtitle 2"/>
          <p:cNvSpPr>
            <a:spLocks noGrp="1"/>
          </p:cNvSpPr>
          <p:nvPr>
            <p:ph type="subTitle" idx="1"/>
          </p:nvPr>
        </p:nvSpPr>
        <p:spPr/>
        <p:txBody>
          <a:bodyPr>
            <a:normAutofit/>
          </a:bodyPr>
          <a:lstStyle/>
          <a:p>
            <a:r>
              <a:rPr lang="en-US" sz="4000" dirty="0" smtClean="0">
                <a:solidFill>
                  <a:srgbClr val="FF0000"/>
                </a:solidFill>
                <a:latin typeface="Comic Sans MS" panose="030F0702030302020204" pitchFamily="66" charset="0"/>
              </a:rPr>
              <a:t>6 E: A Wedding in </a:t>
            </a:r>
            <a:r>
              <a:rPr lang="en-US" sz="4000" dirty="0" err="1" smtClean="0">
                <a:solidFill>
                  <a:srgbClr val="FF0000"/>
                </a:solidFill>
                <a:latin typeface="Comic Sans MS" panose="030F0702030302020204" pitchFamily="66" charset="0"/>
              </a:rPr>
              <a:t>Madgascar</a:t>
            </a:r>
            <a:r>
              <a:rPr lang="en-US" sz="4000" dirty="0" smtClean="0">
                <a:solidFill>
                  <a:srgbClr val="FF0000"/>
                </a:solidFill>
                <a:latin typeface="Comic Sans MS" panose="030F0702030302020204" pitchFamily="66" charset="0"/>
              </a:rPr>
              <a:t> </a:t>
            </a:r>
            <a:endParaRPr lang="en-US" sz="40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69453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omic Sans MS" panose="030F0702030302020204" pitchFamily="66" charset="0"/>
              </a:rPr>
              <a:t>Stages of Life </a:t>
            </a:r>
            <a:endParaRPr lang="en-US" dirty="0">
              <a:solidFill>
                <a:srgbClr val="FF0000"/>
              </a:solidFill>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US" b="1" dirty="0" smtClean="0">
                <a:latin typeface="Comic Sans MS" panose="030F0702030302020204" pitchFamily="66" charset="0"/>
              </a:rPr>
              <a:t>On </a:t>
            </a:r>
            <a:r>
              <a:rPr lang="en-US" b="1" dirty="0">
                <a:latin typeface="Comic Sans MS" panose="030F0702030302020204" pitchFamily="66" charset="0"/>
              </a:rPr>
              <a:t>the website Glimpse, people write descriptions of their experiences abroad. Read this post. Which of the items in the box does the writer describe? </a:t>
            </a:r>
            <a:endParaRPr lang="en-US" dirty="0">
              <a:latin typeface="Comic Sans MS" panose="030F0702030302020204" pitchFamily="66" charset="0"/>
            </a:endParaRPr>
          </a:p>
          <a:p>
            <a:pPr marL="0" indent="0">
              <a:buNone/>
            </a:pPr>
            <a:r>
              <a:rPr lang="en-US" b="1" dirty="0">
                <a:latin typeface="Comic Sans MS" panose="030F0702030302020204" pitchFamily="66" charset="0"/>
              </a:rPr>
              <a:t>Food and meals	clothes	festivals and ceremonies</a:t>
            </a:r>
            <a:endParaRPr lang="en-US" dirty="0">
              <a:latin typeface="Comic Sans MS" panose="030F0702030302020204" pitchFamily="66" charset="0"/>
            </a:endParaRPr>
          </a:p>
          <a:p>
            <a:pPr marL="0" indent="0" algn="ctr">
              <a:buNone/>
            </a:pPr>
            <a:r>
              <a:rPr lang="en-US" b="1" dirty="0">
                <a:latin typeface="Comic Sans MS" panose="030F0702030302020204" pitchFamily="66" charset="0"/>
              </a:rPr>
              <a:t>nature and geographic features	people	</a:t>
            </a:r>
            <a:endParaRPr lang="en-US" b="1" dirty="0" smtClean="0">
              <a:latin typeface="Comic Sans MS" panose="030F0702030302020204" pitchFamily="66" charset="0"/>
            </a:endParaRPr>
          </a:p>
          <a:p>
            <a:pPr marL="0" indent="0" algn="ctr">
              <a:buNone/>
            </a:pPr>
            <a:r>
              <a:rPr lang="en-US" b="1" dirty="0">
                <a:latin typeface="Comic Sans MS" panose="030F0702030302020204" pitchFamily="66" charset="0"/>
              </a:rPr>
              <a:t>	</a:t>
            </a:r>
            <a:r>
              <a:rPr lang="en-US" b="1" dirty="0" smtClean="0">
                <a:latin typeface="Comic Sans MS" panose="030F0702030302020204" pitchFamily="66" charset="0"/>
              </a:rPr>
              <a:t>towns</a:t>
            </a:r>
            <a:r>
              <a:rPr lang="en-US" b="1" dirty="0">
                <a:latin typeface="Comic Sans MS" panose="030F0702030302020204" pitchFamily="66" charset="0"/>
              </a:rPr>
              <a:t>, cities and buildings</a:t>
            </a:r>
            <a:endParaRPr lang="en-US" dirty="0">
              <a:latin typeface="Comic Sans MS" panose="030F0702030302020204" pitchFamily="66" charset="0"/>
            </a:endParaRPr>
          </a:p>
          <a:p>
            <a:pPr algn="ctr"/>
            <a:r>
              <a:rPr lang="en-US" b="1" dirty="0">
                <a:latin typeface="Comic Sans MS" panose="030F0702030302020204" pitchFamily="66" charset="0"/>
              </a:rPr>
              <a:t>transportation</a:t>
            </a:r>
            <a:endParaRPr lang="en-US" dirty="0">
              <a:latin typeface="Comic Sans MS" panose="030F0702030302020204" pitchFamily="66" charset="0"/>
            </a:endParaRPr>
          </a:p>
          <a:p>
            <a:endParaRPr lang="en-US" dirty="0"/>
          </a:p>
        </p:txBody>
      </p:sp>
    </p:spTree>
    <p:extLst>
      <p:ext uri="{BB962C8B-B14F-4D97-AF65-F5344CB8AC3E}">
        <p14:creationId xmlns:p14="http://schemas.microsoft.com/office/powerpoint/2010/main" val="983903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Comic Sans MS" panose="030F0702030302020204" pitchFamily="66" charset="0"/>
              </a:rPr>
              <a:t>Stages of Life </a:t>
            </a:r>
            <a:endParaRPr lang="en-US" b="1" dirty="0">
              <a:solidFill>
                <a:srgbClr val="FF0000"/>
              </a:solidFill>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10000"/>
          </a:bodyPr>
          <a:lstStyle/>
          <a:p>
            <a:r>
              <a:rPr lang="en-US" b="1" dirty="0">
                <a:latin typeface="Comic Sans MS" panose="030F0702030302020204" pitchFamily="66" charset="0"/>
              </a:rPr>
              <a:t>Your Stories from Abroad</a:t>
            </a:r>
            <a:endParaRPr lang="en-US" dirty="0">
              <a:latin typeface="Comic Sans MS" panose="030F0702030302020204" pitchFamily="66" charset="0"/>
            </a:endParaRPr>
          </a:p>
          <a:p>
            <a:r>
              <a:rPr lang="en-US" b="1" dirty="0">
                <a:latin typeface="Comic Sans MS" panose="030F0702030302020204" pitchFamily="66" charset="0"/>
              </a:rPr>
              <a:t>I was staying in </a:t>
            </a:r>
            <a:r>
              <a:rPr lang="en-US" b="1" dirty="0" err="1">
                <a:latin typeface="Comic Sans MS" panose="030F0702030302020204" pitchFamily="66" charset="0"/>
              </a:rPr>
              <a:t>Madgascar</a:t>
            </a:r>
            <a:r>
              <a:rPr lang="en-US" b="1" dirty="0">
                <a:latin typeface="Comic Sans MS" panose="030F0702030302020204" pitchFamily="66" charset="0"/>
              </a:rPr>
              <a:t> with a family when they invited me to their daughter’s wedding. On the big day, I arrived outside an enormous tent. There was a zebu at the entrance and it looked miserable. Inside the tent, there were beautiful decorations. Over 300 excited relatives and guests were waiting for the bride and groom to arrive. The women wore colorful dresses. The older men wore gorgeous suits, but the younger men were dressed less formally. I even saw jeans and T-shirts. Finally, the ceremony began with some very long and sometimes full speeches. But the crowd listened politely and sometimes laughed and applauded. Finally, it was dinner and I suddenly realized what the zebu was for. We ate from huge plates of meat. I felt sorry for the zebu but the meat was delicious! </a:t>
            </a:r>
            <a:endParaRPr lang="en-US" dirty="0">
              <a:latin typeface="Comic Sans MS" panose="030F0702030302020204" pitchFamily="66" charset="0"/>
            </a:endParaRPr>
          </a:p>
          <a:p>
            <a:endParaRPr lang="en-US" dirty="0"/>
          </a:p>
        </p:txBody>
      </p:sp>
    </p:spTree>
    <p:extLst>
      <p:ext uri="{BB962C8B-B14F-4D97-AF65-F5344CB8AC3E}">
        <p14:creationId xmlns:p14="http://schemas.microsoft.com/office/powerpoint/2010/main" val="2812784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omic Sans MS" panose="030F0702030302020204" pitchFamily="66" charset="0"/>
              </a:rPr>
              <a:t>Stages of Life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latin typeface="Comic Sans MS" panose="030F0702030302020204" pitchFamily="66" charset="0"/>
              </a:rPr>
              <a:t>Writing Skill: Descriptive Adjectives</a:t>
            </a:r>
            <a:endParaRPr lang="en-US" dirty="0">
              <a:latin typeface="Comic Sans MS" panose="030F0702030302020204" pitchFamily="66" charset="0"/>
            </a:endParaRPr>
          </a:p>
          <a:p>
            <a:r>
              <a:rPr lang="en-US" b="1" dirty="0">
                <a:latin typeface="Comic Sans MS" panose="030F0702030302020204" pitchFamily="66" charset="0"/>
              </a:rPr>
              <a:t>a. Match the highlighted adjectives to these less descriptive ones (1-4). </a:t>
            </a:r>
            <a:endParaRPr lang="en-US" dirty="0">
              <a:latin typeface="Comic Sans MS" panose="030F0702030302020204" pitchFamily="66" charset="0"/>
            </a:endParaRPr>
          </a:p>
          <a:p>
            <a:r>
              <a:rPr lang="en-US" b="1" dirty="0">
                <a:latin typeface="Comic Sans MS" panose="030F0702030302020204" pitchFamily="66" charset="0"/>
              </a:rPr>
              <a:t>1- big: _______________, ______________</a:t>
            </a:r>
            <a:endParaRPr lang="en-US" dirty="0">
              <a:latin typeface="Comic Sans MS" panose="030F0702030302020204" pitchFamily="66" charset="0"/>
            </a:endParaRPr>
          </a:p>
          <a:p>
            <a:r>
              <a:rPr lang="en-US" b="1" dirty="0">
                <a:latin typeface="Comic Sans MS" panose="030F0702030302020204" pitchFamily="66" charset="0"/>
              </a:rPr>
              <a:t>2- unhappy: ______________, _______________</a:t>
            </a:r>
            <a:endParaRPr lang="en-US" dirty="0">
              <a:latin typeface="Comic Sans MS" panose="030F0702030302020204" pitchFamily="66" charset="0"/>
            </a:endParaRPr>
          </a:p>
          <a:p>
            <a:r>
              <a:rPr lang="en-US" b="1" dirty="0">
                <a:latin typeface="Comic Sans MS" panose="030F0702030302020204" pitchFamily="66" charset="0"/>
              </a:rPr>
              <a:t>3 – nice: ______________, ______________, _______________, _______________</a:t>
            </a:r>
            <a:endParaRPr lang="en-US" dirty="0">
              <a:latin typeface="Comic Sans MS" panose="030F0702030302020204" pitchFamily="66" charset="0"/>
            </a:endParaRPr>
          </a:p>
          <a:p>
            <a:r>
              <a:rPr lang="en-US" b="1" dirty="0">
                <a:latin typeface="Comic Sans MS" panose="030F0702030302020204" pitchFamily="66" charset="0"/>
              </a:rPr>
              <a:t>4- boring: ______________</a:t>
            </a:r>
            <a:endParaRPr lang="en-US" dirty="0">
              <a:latin typeface="Comic Sans MS" panose="030F0702030302020204" pitchFamily="66" charset="0"/>
            </a:endParaRPr>
          </a:p>
          <a:p>
            <a:r>
              <a:rPr lang="en-US" b="1" dirty="0">
                <a:latin typeface="Comic Sans MS" panose="030F0702030302020204" pitchFamily="66" charset="0"/>
              </a:rPr>
              <a:t>Word building: Synonyms</a:t>
            </a:r>
            <a:endParaRPr lang="en-US" dirty="0">
              <a:latin typeface="Comic Sans MS" panose="030F0702030302020204" pitchFamily="66" charset="0"/>
            </a:endParaRPr>
          </a:p>
          <a:p>
            <a:r>
              <a:rPr lang="en-US" b="1" dirty="0">
                <a:latin typeface="Comic Sans MS" panose="030F0702030302020204" pitchFamily="66" charset="0"/>
              </a:rPr>
              <a:t>Some words have the same meaning as another word. These are called synonyms: </a:t>
            </a:r>
            <a:r>
              <a:rPr lang="en-US" b="1" i="1" dirty="0">
                <a:latin typeface="Comic Sans MS" panose="030F0702030302020204" pitchFamily="66" charset="0"/>
              </a:rPr>
              <a:t>historic=old, big=huge, boring=dull </a:t>
            </a:r>
            <a:endParaRPr lang="en-US" dirty="0">
              <a:latin typeface="Comic Sans MS" panose="030F0702030302020204" pitchFamily="66" charset="0"/>
            </a:endParaRPr>
          </a:p>
          <a:p>
            <a:endParaRPr lang="en-US" dirty="0"/>
          </a:p>
        </p:txBody>
      </p:sp>
    </p:spTree>
    <p:extLst>
      <p:ext uri="{BB962C8B-B14F-4D97-AF65-F5344CB8AC3E}">
        <p14:creationId xmlns:p14="http://schemas.microsoft.com/office/powerpoint/2010/main" val="203222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omic Sans MS" panose="030F0702030302020204" pitchFamily="66" charset="0"/>
              </a:rPr>
              <a:t>Stages of Life </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latin typeface="Comic Sans MS" panose="030F0702030302020204" pitchFamily="66" charset="0"/>
              </a:rPr>
              <a:t>b. Working in pairs, improve these sentences with more descriptive adjectives. You can use words from the description above or your own vocabulary. </a:t>
            </a:r>
            <a:endParaRPr lang="en-US" dirty="0">
              <a:latin typeface="Comic Sans MS" panose="030F0702030302020204" pitchFamily="66" charset="0"/>
            </a:endParaRPr>
          </a:p>
          <a:p>
            <a:r>
              <a:rPr lang="en-US" b="1" dirty="0">
                <a:latin typeface="Comic Sans MS" panose="030F0702030302020204" pitchFamily="66" charset="0"/>
              </a:rPr>
              <a:t>1. Venice is nice (beautiful) with lots of old (historic) buildings.</a:t>
            </a:r>
            <a:endParaRPr lang="en-US" dirty="0">
              <a:latin typeface="Comic Sans MS" panose="030F0702030302020204" pitchFamily="66" charset="0"/>
            </a:endParaRPr>
          </a:p>
          <a:p>
            <a:r>
              <a:rPr lang="en-US" b="1" dirty="0">
                <a:latin typeface="Comic Sans MS" panose="030F0702030302020204" pitchFamily="66" charset="0"/>
              </a:rPr>
              <a:t>2. In the US, you can buy big burgers. </a:t>
            </a:r>
            <a:endParaRPr lang="en-US" dirty="0">
              <a:latin typeface="Comic Sans MS" panose="030F0702030302020204" pitchFamily="66" charset="0"/>
            </a:endParaRPr>
          </a:p>
          <a:p>
            <a:r>
              <a:rPr lang="en-US" b="1" dirty="0">
                <a:latin typeface="Comic Sans MS" panose="030F0702030302020204" pitchFamily="66" charset="0"/>
              </a:rPr>
              <a:t>3. The parade was somewhat boring after a while. </a:t>
            </a:r>
            <a:endParaRPr lang="en-US" dirty="0">
              <a:latin typeface="Comic Sans MS" panose="030F0702030302020204" pitchFamily="66" charset="0"/>
            </a:endParaRPr>
          </a:p>
          <a:p>
            <a:r>
              <a:rPr lang="en-US" b="1" dirty="0">
                <a:latin typeface="Comic Sans MS" panose="030F0702030302020204" pitchFamily="66" charset="0"/>
              </a:rPr>
              <a:t>4. The crowd was happy when the nice fireworks started. </a:t>
            </a:r>
            <a:endParaRPr lang="en-US" dirty="0">
              <a:latin typeface="Comic Sans MS" panose="030F0702030302020204" pitchFamily="66" charset="0"/>
            </a:endParaRPr>
          </a:p>
          <a:p>
            <a:r>
              <a:rPr lang="en-US" b="1" dirty="0">
                <a:latin typeface="Comic Sans MS" panose="030F0702030302020204" pitchFamily="66" charset="0"/>
              </a:rPr>
              <a:t>5. All the costumes were nice.</a:t>
            </a:r>
            <a:endParaRPr lang="en-US" dirty="0">
              <a:latin typeface="Comic Sans MS" panose="030F0702030302020204" pitchFamily="66" charset="0"/>
            </a:endParaRPr>
          </a:p>
          <a:p>
            <a:r>
              <a:rPr lang="en-US" b="1" dirty="0">
                <a:latin typeface="Comic Sans MS" panose="030F0702030302020204" pitchFamily="66" charset="0"/>
              </a:rPr>
              <a:t>6. I was very sad to leave Paris. </a:t>
            </a:r>
            <a:endParaRPr lang="en-US" dirty="0">
              <a:latin typeface="Comic Sans MS" panose="030F0702030302020204" pitchFamily="66" charset="0"/>
            </a:endParaRPr>
          </a:p>
          <a:p>
            <a:r>
              <a:rPr lang="en-US" b="1" dirty="0">
                <a:latin typeface="Comic Sans MS" panose="030F0702030302020204" pitchFamily="66" charset="0"/>
              </a:rPr>
              <a:t>7. I tried sushi for the first time and it was really good.</a:t>
            </a:r>
            <a:endParaRPr lang="en-US" dirty="0">
              <a:latin typeface="Comic Sans MS" panose="030F0702030302020204" pitchFamily="66" charset="0"/>
            </a:endParaRPr>
          </a:p>
          <a:p>
            <a:r>
              <a:rPr lang="en-US" b="1" dirty="0">
                <a:latin typeface="Comic Sans MS" panose="030F0702030302020204" pitchFamily="66" charset="0"/>
              </a:rPr>
              <a:t>8. The view of the mountains was nice. </a:t>
            </a:r>
            <a:endParaRPr lang="en-US" dirty="0">
              <a:latin typeface="Comic Sans MS" panose="030F0702030302020204" pitchFamily="66" charset="0"/>
            </a:endParaRPr>
          </a:p>
          <a:p>
            <a:endParaRPr lang="en-US" dirty="0"/>
          </a:p>
        </p:txBody>
      </p:sp>
    </p:spTree>
    <p:extLst>
      <p:ext uri="{BB962C8B-B14F-4D97-AF65-F5344CB8AC3E}">
        <p14:creationId xmlns:p14="http://schemas.microsoft.com/office/powerpoint/2010/main" val="2662638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omic Sans MS" panose="030F0702030302020204" pitchFamily="66" charset="0"/>
              </a:rPr>
              <a:t>Stages of Life </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latin typeface="Comic Sans MS" panose="030F0702030302020204" pitchFamily="66" charset="0"/>
              </a:rPr>
              <a:t>Work </a:t>
            </a:r>
            <a:r>
              <a:rPr lang="en-US" b="1" dirty="0">
                <a:latin typeface="Comic Sans MS" panose="030F0702030302020204" pitchFamily="66" charset="0"/>
              </a:rPr>
              <a:t>in pairs. Look back at the list of subjects in Exercise 1. Think of two or three interesting adjectives to describe the items in Exercise 1. Use a dictionary to help you. Then join another pair and compare your adjectives. </a:t>
            </a:r>
            <a:endParaRPr lang="en-US" dirty="0">
              <a:latin typeface="Comic Sans MS" panose="030F0702030302020204" pitchFamily="66" charset="0"/>
            </a:endParaRPr>
          </a:p>
          <a:p>
            <a:pPr marL="0" indent="0">
              <a:buNone/>
            </a:pPr>
            <a:r>
              <a:rPr lang="en-US" b="1" dirty="0">
                <a:latin typeface="Comic Sans MS" panose="030F0702030302020204" pitchFamily="66" charset="0"/>
              </a:rPr>
              <a:t>Examples: </a:t>
            </a:r>
            <a:endParaRPr lang="en-US" dirty="0">
              <a:latin typeface="Comic Sans MS" panose="030F0702030302020204" pitchFamily="66" charset="0"/>
            </a:endParaRPr>
          </a:p>
          <a:p>
            <a:r>
              <a:rPr lang="en-US" b="1" i="1" dirty="0">
                <a:latin typeface="Comic Sans MS" panose="030F0702030302020204" pitchFamily="66" charset="0"/>
              </a:rPr>
              <a:t>food and meals	delicious	tasty		disgusting</a:t>
            </a:r>
            <a:endParaRPr lang="en-US" dirty="0">
              <a:latin typeface="Comic Sans MS" panose="030F0702030302020204" pitchFamily="66" charset="0"/>
            </a:endParaRPr>
          </a:p>
          <a:p>
            <a:pPr marL="0" indent="0">
              <a:buNone/>
            </a:pPr>
            <a:r>
              <a:rPr lang="en-US" b="1" dirty="0" smtClean="0">
                <a:latin typeface="Comic Sans MS" panose="030F0702030302020204" pitchFamily="66" charset="0"/>
              </a:rPr>
              <a:t>Choose </a:t>
            </a:r>
            <a:r>
              <a:rPr lang="en-US" b="1" dirty="0">
                <a:latin typeface="Comic Sans MS" panose="030F0702030302020204" pitchFamily="66" charset="0"/>
              </a:rPr>
              <a:t>one of the topics and write a short description (one paragraph) for the Glimpse website. </a:t>
            </a:r>
            <a:endParaRPr lang="en-US" dirty="0">
              <a:latin typeface="Comic Sans MS" panose="030F0702030302020204" pitchFamily="66" charset="0"/>
            </a:endParaRPr>
          </a:p>
          <a:p>
            <a:pPr lvl="0"/>
            <a:r>
              <a:rPr lang="en-US" b="1" dirty="0">
                <a:latin typeface="Comic Sans MS" panose="030F0702030302020204" pitchFamily="66" charset="0"/>
              </a:rPr>
              <a:t>A day you remember from a vacation</a:t>
            </a:r>
            <a:endParaRPr lang="en-US" dirty="0">
              <a:latin typeface="Comic Sans MS" panose="030F0702030302020204" pitchFamily="66" charset="0"/>
            </a:endParaRPr>
          </a:p>
          <a:p>
            <a:pPr lvl="0"/>
            <a:r>
              <a:rPr lang="en-US" b="1" dirty="0">
                <a:latin typeface="Comic Sans MS" panose="030F0702030302020204" pitchFamily="66" charset="0"/>
              </a:rPr>
              <a:t>Your favorite place in the world </a:t>
            </a:r>
            <a:endParaRPr lang="en-US" dirty="0">
              <a:latin typeface="Comic Sans MS" panose="030F0702030302020204" pitchFamily="66" charset="0"/>
            </a:endParaRPr>
          </a:p>
          <a:p>
            <a:pPr lvl="0"/>
            <a:r>
              <a:rPr lang="en-US" b="1" dirty="0">
                <a:latin typeface="Comic Sans MS" panose="030F0702030302020204" pitchFamily="66" charset="0"/>
              </a:rPr>
              <a:t>A special occasion in your life</a:t>
            </a:r>
            <a:endParaRPr lang="en-US" dirty="0">
              <a:latin typeface="Comic Sans MS" panose="030F0702030302020204" pitchFamily="66" charset="0"/>
            </a:endParaRPr>
          </a:p>
          <a:p>
            <a:pPr lvl="0"/>
            <a:r>
              <a:rPr lang="en-US" b="1" dirty="0">
                <a:latin typeface="Comic Sans MS" panose="030F0702030302020204" pitchFamily="66" charset="0"/>
              </a:rPr>
              <a:t>A festival or celebration</a:t>
            </a:r>
            <a:endParaRPr lang="en-US" dirty="0">
              <a:latin typeface="Comic Sans MS" panose="030F0702030302020204" pitchFamily="66" charset="0"/>
            </a:endParaRPr>
          </a:p>
          <a:p>
            <a:endParaRPr lang="en-US" dirty="0">
              <a:latin typeface="Comic Sans MS" panose="030F0702030302020204" pitchFamily="66" charset="0"/>
            </a:endParaRPr>
          </a:p>
        </p:txBody>
      </p:sp>
    </p:spTree>
    <p:extLst>
      <p:ext uri="{BB962C8B-B14F-4D97-AF65-F5344CB8AC3E}">
        <p14:creationId xmlns:p14="http://schemas.microsoft.com/office/powerpoint/2010/main" val="251496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omic Sans MS" panose="030F0702030302020204" pitchFamily="66" charset="0"/>
              </a:rPr>
              <a:t>Stages of Life </a:t>
            </a:r>
            <a:endParaRPr lang="en-US" dirty="0"/>
          </a:p>
        </p:txBody>
      </p:sp>
      <p:sp>
        <p:nvSpPr>
          <p:cNvPr id="3" name="Content Placeholder 2"/>
          <p:cNvSpPr>
            <a:spLocks noGrp="1"/>
          </p:cNvSpPr>
          <p:nvPr>
            <p:ph idx="1"/>
          </p:nvPr>
        </p:nvSpPr>
        <p:spPr/>
        <p:txBody>
          <a:bodyPr/>
          <a:lstStyle/>
          <a:p>
            <a:pPr marL="0" indent="0">
              <a:buNone/>
            </a:pPr>
            <a:r>
              <a:rPr lang="en-US" b="1" dirty="0">
                <a:latin typeface="Comic Sans MS" panose="030F0702030302020204" pitchFamily="66" charset="0"/>
              </a:rPr>
              <a:t>4. Working in pairs, read each other’s descriptions. Did you use interesting adjectives? </a:t>
            </a:r>
            <a:endParaRPr lang="en-US" dirty="0">
              <a:latin typeface="Comic Sans MS" panose="030F0702030302020204" pitchFamily="66" charset="0"/>
            </a:endParaRPr>
          </a:p>
          <a:p>
            <a:pPr marL="0" indent="0">
              <a:buNone/>
            </a:pPr>
            <a:endParaRPr lang="en-US" dirty="0"/>
          </a:p>
        </p:txBody>
      </p:sp>
    </p:spTree>
    <p:extLst>
      <p:ext uri="{BB962C8B-B14F-4D97-AF65-F5344CB8AC3E}">
        <p14:creationId xmlns:p14="http://schemas.microsoft.com/office/powerpoint/2010/main" val="2736534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474</Words>
  <Application>Microsoft Office PowerPoint</Application>
  <PresentationFormat>Custom</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Stages of Life </vt:lpstr>
      <vt:lpstr>Stages of Life </vt:lpstr>
      <vt:lpstr>Stages of Life </vt:lpstr>
      <vt:lpstr>Stages of Life </vt:lpstr>
      <vt:lpstr>Stages of Life </vt:lpstr>
      <vt:lpstr>Stages of Life </vt:lpstr>
      <vt:lpstr>Stages of Life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Stages of Life</dc:title>
  <dc:creator>Laila Abu-Sharkh</dc:creator>
  <cp:lastModifiedBy>Noor Al-Shunnaq</cp:lastModifiedBy>
  <cp:revision>7</cp:revision>
  <dcterms:created xsi:type="dcterms:W3CDTF">2020-03-15T21:36:09Z</dcterms:created>
  <dcterms:modified xsi:type="dcterms:W3CDTF">2020-03-16T10:21:17Z</dcterms:modified>
</cp:coreProperties>
</file>